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341"/>
    <a:srgbClr val="FFFFFF"/>
    <a:srgbClr val="037D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0A7B7-C3E5-4B9D-A442-C0612A0BA28C}" type="datetimeFigureOut">
              <a:rPr lang="pt-BR" smtClean="0"/>
              <a:t>18/05/2023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90284-A74C-480C-A72E-80BF6E1B42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2615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0A7B7-C3E5-4B9D-A442-C0612A0BA28C}" type="datetimeFigureOut">
              <a:rPr lang="pt-BR" smtClean="0"/>
              <a:t>18/05/2023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90284-A74C-480C-A72E-80BF6E1B42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520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0A7B7-C3E5-4B9D-A442-C0612A0BA28C}" type="datetimeFigureOut">
              <a:rPr lang="pt-BR" smtClean="0"/>
              <a:t>18/05/2023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90284-A74C-480C-A72E-80BF6E1B42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3812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0A7B7-C3E5-4B9D-A442-C0612A0BA28C}" type="datetimeFigureOut">
              <a:rPr lang="pt-BR" smtClean="0"/>
              <a:t>18/05/2023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90284-A74C-480C-A72E-80BF6E1B42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5071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0A7B7-C3E5-4B9D-A442-C0612A0BA28C}" type="datetimeFigureOut">
              <a:rPr lang="pt-BR" smtClean="0"/>
              <a:t>18/05/2023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90284-A74C-480C-A72E-80BF6E1B42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865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0A7B7-C3E5-4B9D-A442-C0612A0BA28C}" type="datetimeFigureOut">
              <a:rPr lang="pt-BR" smtClean="0"/>
              <a:t>18/05/2023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90284-A74C-480C-A72E-80BF6E1B42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0280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0A7B7-C3E5-4B9D-A442-C0612A0BA28C}" type="datetimeFigureOut">
              <a:rPr lang="pt-BR" smtClean="0"/>
              <a:t>18/05/2023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90284-A74C-480C-A72E-80BF6E1B42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5185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0A7B7-C3E5-4B9D-A442-C0612A0BA28C}" type="datetimeFigureOut">
              <a:rPr lang="pt-BR" smtClean="0"/>
              <a:t>18/05/2023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90284-A74C-480C-A72E-80BF6E1B42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6374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0A7B7-C3E5-4B9D-A442-C0612A0BA28C}" type="datetimeFigureOut">
              <a:rPr lang="pt-BR" smtClean="0"/>
              <a:t>18/05/2023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90284-A74C-480C-A72E-80BF6E1B42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351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0A7B7-C3E5-4B9D-A442-C0612A0BA28C}" type="datetimeFigureOut">
              <a:rPr lang="pt-BR" smtClean="0"/>
              <a:t>18/05/2023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90284-A74C-480C-A72E-80BF6E1B42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4545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0A7B7-C3E5-4B9D-A442-C0612A0BA28C}" type="datetimeFigureOut">
              <a:rPr lang="pt-BR" smtClean="0"/>
              <a:t>18/05/2023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90284-A74C-480C-A72E-80BF6E1B42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6572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0A7B7-C3E5-4B9D-A442-C0612A0BA28C}" type="datetimeFigureOut">
              <a:rPr lang="pt-BR" smtClean="0"/>
              <a:t>18/05/2023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90284-A74C-480C-A72E-80BF6E1B42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2659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4E7E1937-2296-4D44-B71C-CA45546F0B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7123" y="5663762"/>
            <a:ext cx="1686188" cy="825599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DA6ACCC3-7C21-4C00-BB8B-FCFF2795E995}"/>
              </a:ext>
            </a:extLst>
          </p:cNvPr>
          <p:cNvSpPr txBox="1"/>
          <p:nvPr/>
        </p:nvSpPr>
        <p:spPr>
          <a:xfrm>
            <a:off x="545284" y="645952"/>
            <a:ext cx="62246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DA APRESENTAÇÃO</a:t>
            </a:r>
            <a:r>
              <a:rPr lang="pt-BR" sz="105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320F7C7C-1F66-4194-A5CE-ACD51F12B671}"/>
              </a:ext>
            </a:extLst>
          </p:cNvPr>
          <p:cNvSpPr txBox="1"/>
          <p:nvPr/>
        </p:nvSpPr>
        <p:spPr>
          <a:xfrm>
            <a:off x="545284" y="2874813"/>
            <a:ext cx="6224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TEXTO.... TEXTO.... TEXTO...</a:t>
            </a:r>
            <a:endParaRPr lang="pt-BR" sz="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EC6E7D85-AC72-4E78-B5EC-4D7649643FE9}"/>
              </a:ext>
            </a:extLst>
          </p:cNvPr>
          <p:cNvCxnSpPr/>
          <p:nvPr/>
        </p:nvCxnSpPr>
        <p:spPr>
          <a:xfrm>
            <a:off x="545284" y="2558642"/>
            <a:ext cx="5947795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7012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A9D928-6C7E-48DB-B588-F3881A7C6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8840" y="365125"/>
            <a:ext cx="10774959" cy="1325563"/>
          </a:xfrm>
        </p:spPr>
        <p:txBody>
          <a:bodyPr/>
          <a:lstStyle/>
          <a:p>
            <a:r>
              <a:rPr lang="pt-BR" b="1" dirty="0">
                <a:solidFill>
                  <a:srgbClr val="0003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6902F67-8971-4CF2-8C0D-89C80E31EC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840" y="1825625"/>
            <a:ext cx="3439487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1400" dirty="0">
                <a:solidFill>
                  <a:srgbClr val="000341"/>
                </a:solidFill>
              </a:rPr>
              <a:t>Texto... Texto... Texto... Texto... Texto... Texto... Texto... Texto... Texto... Texto... Texto... Texto... Texto... Texto... Texto...</a:t>
            </a:r>
          </a:p>
          <a:p>
            <a:pPr marL="0" indent="0">
              <a:buNone/>
            </a:pPr>
            <a:r>
              <a:rPr lang="pt-BR" sz="1400" dirty="0">
                <a:solidFill>
                  <a:srgbClr val="000341"/>
                </a:solidFill>
              </a:rPr>
              <a:t>Texto... Texto... Texto... Texto... Texto... Texto... Texto... Texto... Texto... Texto... Texto... Texto... Texto... Texto... Texto...</a:t>
            </a:r>
          </a:p>
          <a:p>
            <a:pPr marL="0" indent="0">
              <a:buNone/>
            </a:pPr>
            <a:r>
              <a:rPr lang="pt-BR" sz="1400" dirty="0">
                <a:solidFill>
                  <a:srgbClr val="000341"/>
                </a:solidFill>
              </a:rPr>
              <a:t>Texto... Texto... Texto... Texto... Texto... Texto... Texto... Texto... Texto... Texto... Texto... Texto... Texto... Texto... Texto...</a:t>
            </a:r>
          </a:p>
          <a:p>
            <a:pPr marL="0" indent="0">
              <a:buNone/>
            </a:pPr>
            <a:r>
              <a:rPr lang="pt-BR" sz="1400" dirty="0">
                <a:solidFill>
                  <a:srgbClr val="000341"/>
                </a:solidFill>
              </a:rPr>
              <a:t>Texto... Texto... Texto... Texto... Texto... Texto... Texto... Texto... Texto... Texto... Texto... Texto... Texto... Texto... Texto...</a:t>
            </a:r>
          </a:p>
          <a:p>
            <a:pPr marL="0" indent="0">
              <a:buNone/>
            </a:pPr>
            <a:r>
              <a:rPr lang="pt-BR" sz="1400" dirty="0">
                <a:solidFill>
                  <a:srgbClr val="000341"/>
                </a:solidFill>
              </a:rPr>
              <a:t>Texto... Texto... Texto... Texto... Texto... Texto... Texto... Texto... Texto... Texto... Texto... Texto... Texto... Texto... Texto...</a:t>
            </a:r>
          </a:p>
          <a:p>
            <a:pPr marL="0" indent="0">
              <a:buNone/>
            </a:pPr>
            <a:r>
              <a:rPr lang="pt-BR" sz="1400" dirty="0">
                <a:solidFill>
                  <a:srgbClr val="000341"/>
                </a:solidFill>
              </a:rPr>
              <a:t>Texto... Texto... Texto... Texto... Texto... Texto... Texto... Texto... Texto... Texto... Texto... Texto... Texto... Texto... Texto...</a:t>
            </a:r>
          </a:p>
          <a:p>
            <a:pPr marL="0" indent="0">
              <a:buNone/>
            </a:pPr>
            <a:endParaRPr lang="pt-BR" sz="1400" dirty="0">
              <a:solidFill>
                <a:srgbClr val="000341"/>
              </a:solidFill>
            </a:endParaRPr>
          </a:p>
          <a:p>
            <a:pPr marL="0" indent="0">
              <a:buNone/>
            </a:pPr>
            <a:endParaRPr lang="pt-BR" sz="1400" dirty="0">
              <a:solidFill>
                <a:srgbClr val="000341"/>
              </a:solidFill>
            </a:endParaRPr>
          </a:p>
          <a:p>
            <a:pPr marL="0" indent="0">
              <a:buNone/>
            </a:pPr>
            <a:endParaRPr lang="pt-BR" sz="1400" dirty="0">
              <a:solidFill>
                <a:srgbClr val="000341"/>
              </a:solidFill>
            </a:endParaRPr>
          </a:p>
          <a:p>
            <a:pPr marL="0" indent="0">
              <a:buNone/>
            </a:pPr>
            <a:endParaRPr lang="pt-BR" sz="1400" dirty="0">
              <a:solidFill>
                <a:srgbClr val="000341"/>
              </a:solidFill>
            </a:endParaRPr>
          </a:p>
          <a:p>
            <a:pPr marL="0" indent="0">
              <a:buNone/>
            </a:pPr>
            <a:endParaRPr lang="pt-BR" sz="1400" dirty="0">
              <a:solidFill>
                <a:srgbClr val="000341"/>
              </a:solidFill>
            </a:endParaRPr>
          </a:p>
          <a:p>
            <a:pPr marL="0" indent="0">
              <a:buNone/>
            </a:pPr>
            <a:endParaRPr lang="pt-BR" sz="1400" dirty="0">
              <a:solidFill>
                <a:srgbClr val="000341"/>
              </a:solidFill>
            </a:endParaRPr>
          </a:p>
          <a:p>
            <a:pPr marL="0" indent="0">
              <a:buNone/>
            </a:pPr>
            <a:endParaRPr lang="pt-BR" sz="1400" dirty="0">
              <a:solidFill>
                <a:srgbClr val="000341"/>
              </a:solidFill>
            </a:endParaRPr>
          </a:p>
          <a:p>
            <a:pPr marL="0" indent="0">
              <a:buNone/>
            </a:pPr>
            <a:endParaRPr lang="pt-BR" sz="1400" dirty="0">
              <a:solidFill>
                <a:srgbClr val="000341"/>
              </a:solidFill>
            </a:endParaRP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FAD175E5-3A49-454C-A3EE-F7BB8F11AF2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8165"/>
          <a:stretch/>
        </p:blipFill>
        <p:spPr>
          <a:xfrm>
            <a:off x="0" y="-1"/>
            <a:ext cx="268448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154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4E7E1937-2296-4D44-B71C-CA45546F0B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7123" y="5663762"/>
            <a:ext cx="1686188" cy="825599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DA6ACCC3-7C21-4C00-BB8B-FCFF2795E995}"/>
              </a:ext>
            </a:extLst>
          </p:cNvPr>
          <p:cNvSpPr txBox="1"/>
          <p:nvPr/>
        </p:nvSpPr>
        <p:spPr>
          <a:xfrm>
            <a:off x="545284" y="645952"/>
            <a:ext cx="62246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MUITO OBRIGADO</a:t>
            </a:r>
            <a:endParaRPr lang="pt-BR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320F7C7C-1F66-4194-A5CE-ACD51F12B671}"/>
              </a:ext>
            </a:extLst>
          </p:cNvPr>
          <p:cNvSpPr txBox="1"/>
          <p:nvPr/>
        </p:nvSpPr>
        <p:spPr>
          <a:xfrm>
            <a:off x="545284" y="2874813"/>
            <a:ext cx="6224632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EC6E7D85-AC72-4E78-B5EC-4D7649643FE9}"/>
              </a:ext>
            </a:extLst>
          </p:cNvPr>
          <p:cNvCxnSpPr/>
          <p:nvPr/>
        </p:nvCxnSpPr>
        <p:spPr>
          <a:xfrm>
            <a:off x="545284" y="2650921"/>
            <a:ext cx="5947795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pic>
        <p:nvPicPr>
          <p:cNvPr id="10" name="Imagem 9">
            <a:extLst>
              <a:ext uri="{FF2B5EF4-FFF2-40B4-BE49-F238E27FC236}">
                <a16:creationId xmlns:a16="http://schemas.microsoft.com/office/drawing/2014/main" id="{6C4ADFC6-3765-44D4-B753-7E54DFF3377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284" y="3125457"/>
            <a:ext cx="2856301" cy="1845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8888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192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Apresentação do PowerPoint</vt:lpstr>
      <vt:lpstr>TÍTULO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Ariel Cerri</dc:creator>
  <cp:lastModifiedBy>Karina Barbara Silva Cometti</cp:lastModifiedBy>
  <cp:revision>5</cp:revision>
  <dcterms:created xsi:type="dcterms:W3CDTF">2017-04-04T18:31:41Z</dcterms:created>
  <dcterms:modified xsi:type="dcterms:W3CDTF">2023-05-18T22:41:38Z</dcterms:modified>
</cp:coreProperties>
</file>